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a7dc12b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a7dc12b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a2206ff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a2206ff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a2206ff84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a2206ff84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a92c67716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a92c67716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a92c67716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a92c67716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a92c67716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a92c67716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a7dc12bc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a7dc12b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definición del Framework de diseño e interacción, </a:t>
            </a:r>
            <a:r>
              <a:rPr lang="es">
                <a:solidFill>
                  <a:schemeClr val="dk1"/>
                </a:solidFill>
              </a:rPr>
              <a:t>n</a:t>
            </a:r>
            <a:r>
              <a:rPr lang="es">
                <a:solidFill>
                  <a:schemeClr val="dk1"/>
                </a:solidFill>
              </a:rPr>
              <a:t>os dimos cuenta que tendíamos hacia una interfaz organizada y clara y buscábamos un tamaño adecuado para los controles, que fuera intuitiva y fácil de comprender.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Brainstorm de Wireframes - Esquematizan el proceso de la interfaz =&gt; Síntesis de ideas =&gt; Refinamiento =&gt; Prototipo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Ya decidimos la organización de la info en la interfaz en torno al dashboard, cómo colocar los elementos interactivos y definimos la navegación por la interfaz.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Login incluimos el selector de idioma por los estudiantes Erasmus, que quedaron fuera de la definición de personas por el tamaño del proyecto, el Dashboard muestra info del estado y permite el acceso a las funcionalidades básicas de la aplicación. Botones tipo instagram.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92c677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92c677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a92c6771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a92c6771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a92c6771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a92c6771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a9cf991ac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a9cf991ac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a7dc12b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a7dc12b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a2206ff8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a2206ff8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a7dc12b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a7dc12b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a7dc12bc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a7dc12bc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66d5a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66d5a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a9cf991a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a9cf991a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a9cf991a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a9cf991a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primer paso fue realizar las entrevitas y los cuestionarios.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Partiamos de una idea de como iba a ser el proyecto pero teniamso ciertas dudas y esprbamos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que nos ayudasen a aclaranos.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a25c14df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a25c14df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entrevistas y iban dirigidas alos estudiantes de la UCM,personal de la bilioteca y eramus.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Tratamos de ser los mas diversos posibles entrevistando a alumnos de distintas facultas.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Fue una experiencia curiosa cuanto menos y ayudo a darnos cuenta que muchas de las cosas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las habiamos dado por hecho y que lo que la gente queria podia ser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distinto. Incluso obtuvimos nuevas ideas de como continuar con el proyecto.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custionario, nos ayudo a confirmar la ideas de las entrevistas.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25c14df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25c14df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En cuanto a la competencia, realmente no tenmos una directa. La mas cercana seria el Cisne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la UCM pues sirve buscar libros, donde se encuntran y si estan disponibles o no.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66fcc5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b66fcc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a92c6771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a92c6771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39.jp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34.jpg"/><Relationship Id="rId6" Type="http://schemas.openxmlformats.org/officeDocument/2006/relationships/image" Target="../media/image37.jpg"/><Relationship Id="rId7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688025" y="3975600"/>
            <a:ext cx="10008300" cy="12441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584625" y="3947000"/>
            <a:ext cx="78291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C4587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Ángel Cruz, Julio de la Cruz, Eduardo Alcober,</a:t>
            </a:r>
            <a:endParaRPr b="1" sz="2000">
              <a:solidFill>
                <a:srgbClr val="1C4587"/>
              </a:solidFill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C4587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Sergio Gómez, Isauro López y Dario Gallegos</a:t>
            </a:r>
            <a:endParaRPr b="1" sz="2000">
              <a:solidFill>
                <a:srgbClr val="1C4587"/>
              </a:solidFill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570575" y="4747800"/>
            <a:ext cx="1203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58375" y="1125200"/>
            <a:ext cx="8424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Times New Roman"/>
                <a:ea typeface="Times New Roman"/>
                <a:cs typeface="Times New Roman"/>
                <a:sym typeface="Times New Roman"/>
              </a:rPr>
              <a:t>DESARROLLO DE SISTEMAS INTERACTIVOS</a:t>
            </a:r>
            <a:endParaRPr b="1"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Profesor: Antonio Sánchez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-1035625" y="384100"/>
            <a:ext cx="90903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311700" y="1243400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Keypath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00" y="1112226"/>
            <a:ext cx="8652800" cy="38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311724" y="1243420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1- Nos centramos en el lado del estudiante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2- Check in teníamos 2 opciones: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rtl="0" algn="l">
              <a:spcBef>
                <a:spcPts val="160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Escanear un QR de la mesa con la cámara del móvil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Generar un QR y tener un escáner en la mesa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3- La aplicación va asociada a la cuenta UCM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Iteración 1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806325" y="2451450"/>
            <a:ext cx="1557300" cy="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78" y="1164963"/>
            <a:ext cx="2624077" cy="247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350" y="3732100"/>
            <a:ext cx="3671474" cy="11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425" y="1265050"/>
            <a:ext cx="2462178" cy="351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000">
                <a:latin typeface="Calibri"/>
                <a:ea typeface="Calibri"/>
                <a:cs typeface="Calibri"/>
                <a:sym typeface="Calibri"/>
              </a:rPr>
              <a:t>Iteración 2 </a:t>
            </a:r>
            <a:endParaRPr b="1" i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02" y="1348900"/>
            <a:ext cx="6888374" cy="32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s" sz="3000">
                <a:latin typeface="Calibri"/>
                <a:ea typeface="Calibri"/>
                <a:cs typeface="Calibri"/>
                <a:sym typeface="Calibri"/>
              </a:rPr>
              <a:t>Iteración 3</a:t>
            </a:r>
            <a:endParaRPr b="1" i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1266025"/>
            <a:ext cx="1720323" cy="349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675" y="1194288"/>
            <a:ext cx="1790915" cy="36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latin typeface="Calibri"/>
                <a:ea typeface="Calibri"/>
                <a:cs typeface="Calibri"/>
                <a:sym typeface="Calibri"/>
              </a:rPr>
              <a:t>Iteración 4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2311300" y="4747800"/>
            <a:ext cx="2600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Framework de Diseño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99" y="1304749"/>
            <a:ext cx="1652900" cy="34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725" y="1196187"/>
            <a:ext cx="1781875" cy="363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2034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Prototipo - 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Login &amp; Dashbo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ard.</a:t>
            </a:r>
            <a:endParaRPr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863" y="1081025"/>
            <a:ext cx="1863854" cy="3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763" y="1081025"/>
            <a:ext cx="1836363" cy="379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800" y="-3"/>
            <a:ext cx="20562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2034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Prototipo - 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&amp; Gestión de Reserva.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75" y="1080171"/>
            <a:ext cx="1758440" cy="377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680" y="1080168"/>
            <a:ext cx="1756136" cy="377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800" y="-3"/>
            <a:ext cx="20562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6400" y="1052438"/>
            <a:ext cx="1885449" cy="38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1850" y="1052438"/>
            <a:ext cx="1885449" cy="38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2034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Prototipo - 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Reserva de sitio.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913" y="1058507"/>
            <a:ext cx="1904792" cy="38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294" y="1049727"/>
            <a:ext cx="1904792" cy="388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800" y="-3"/>
            <a:ext cx="20562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311700" y="2034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Prototipo - 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reserva &amp; generales.</a:t>
            </a:r>
            <a:endParaRPr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013" y="1016708"/>
            <a:ext cx="1916057" cy="391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492" y="1008025"/>
            <a:ext cx="1900492" cy="391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800" y="-3"/>
            <a:ext cx="20562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idea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Presentación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425" y="3102138"/>
            <a:ext cx="4239150" cy="170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75" y="1233350"/>
            <a:ext cx="3929200" cy="17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050" y="1186500"/>
            <a:ext cx="4548501" cy="17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78850" y="1027463"/>
            <a:ext cx="4461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Hito 4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2311300" y="4747800"/>
            <a:ext cx="2619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00" name="Google Shape;300;p32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2311300" y="4747800"/>
            <a:ext cx="3006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Evaluación Heurística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000"/>
            <a:ext cx="4787828" cy="33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628" y="1249000"/>
            <a:ext cx="3898972" cy="301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botón de hacer reserva no se entiende...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2311300" y="4747800"/>
            <a:ext cx="2619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4" name="Google Shape;314;p33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2311300" y="4747800"/>
            <a:ext cx="3006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Evaluación Heurística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025" y="1261775"/>
            <a:ext cx="189547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825" y="1276500"/>
            <a:ext cx="18363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>
            <p:ph type="title"/>
          </p:nvPr>
        </p:nvSpPr>
        <p:spPr>
          <a:xfrm>
            <a:off x="126150" y="384111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Próximamente … Evaluación con Usuarios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2311300" y="4747800"/>
            <a:ext cx="30069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Evaluación con Usuarios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00" y="1240425"/>
            <a:ext cx="4305777" cy="334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163" y="1830575"/>
            <a:ext cx="2560075" cy="14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575" y="3421650"/>
            <a:ext cx="2193900" cy="14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575" y="1830575"/>
            <a:ext cx="1301275" cy="13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4571" y="3277671"/>
            <a:ext cx="1394525" cy="13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¡GRACIAS POR ESCUCHAR!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43400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servicios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Presentación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1300488" y="1439407"/>
            <a:ext cx="3981574" cy="296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395" y="1397025"/>
            <a:ext cx="2121230" cy="29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75" y="1397013"/>
            <a:ext cx="548700" cy="47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598" y="1475885"/>
            <a:ext cx="548700" cy="4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enfoque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Presentación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825" y="2175473"/>
            <a:ext cx="3750701" cy="1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00" y="1319525"/>
            <a:ext cx="3841528" cy="320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43400"/>
            <a:ext cx="3442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Fase de investigación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Investigación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50" y="1915750"/>
            <a:ext cx="3877400" cy="19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7552" l="0" r="0" t="0"/>
          <a:stretch/>
        </p:blipFill>
        <p:spPr>
          <a:xfrm>
            <a:off x="5081300" y="1966475"/>
            <a:ext cx="3631549" cy="18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5220475" y="1326850"/>
            <a:ext cx="3442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Cuestionarios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260988" y="1243400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DIRIGIDO A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Investigación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50" y="1921653"/>
            <a:ext cx="3492955" cy="218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21650" y="1339525"/>
            <a:ext cx="41178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ESTUDIANTES UCM y </a:t>
            </a:r>
            <a:r>
              <a:rPr lang="es">
                <a:solidFill>
                  <a:schemeClr val="dk1"/>
                </a:solidFill>
              </a:rPr>
              <a:t>ERASMUS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4388625" y="1339525"/>
            <a:ext cx="32928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PERSONAL DE LA BIBLIOTECA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075" y="1921650"/>
            <a:ext cx="2410817" cy="21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209188" y="1143750"/>
            <a:ext cx="85206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COMPETENCIA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2311300" y="4747800"/>
            <a:ext cx="2687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Investigación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750" y="1333228"/>
            <a:ext cx="2205348" cy="25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25" y="1887350"/>
            <a:ext cx="4754776" cy="12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Top-down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2311300" y="4747800"/>
            <a:ext cx="2638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Modelado y Requisitos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50" y="1150775"/>
            <a:ext cx="7610475" cy="37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-1051450" y="0"/>
            <a:ext cx="10195500" cy="631800"/>
          </a:xfrm>
          <a:prstGeom prst="parallelogram">
            <a:avLst>
              <a:gd fmla="val 162561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-1471975" y="384100"/>
            <a:ext cx="9526500" cy="7125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355836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Ficha personas</a:t>
            </a:r>
            <a:endParaRPr b="1" i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1688025" y="4931000"/>
            <a:ext cx="10008300" cy="288600"/>
          </a:xfrm>
          <a:prstGeom prst="parallelogram">
            <a:avLst>
              <a:gd fmla="val 20670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2311300" y="4747800"/>
            <a:ext cx="2638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Tema: Modelado y Requisitos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595308" y="48784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5570577" y="4747800"/>
            <a:ext cx="1008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Grupo 4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125" y="1178550"/>
            <a:ext cx="3183401" cy="37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150" y="1178550"/>
            <a:ext cx="3051150" cy="36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